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0" r:id="rId6"/>
    <p:sldId id="261" r:id="rId7"/>
    <p:sldId id="257" r:id="rId8"/>
    <p:sldId id="268" r:id="rId9"/>
    <p:sldId id="269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F35FE-6D14-48E3-B07E-45199BA973A9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9DA57C-3604-4C6C-B1C1-53A304E9D271}">
      <dgm:prSet phldrT="[Texte]" custT="1"/>
      <dgm:spPr/>
      <dgm:t>
        <a:bodyPr/>
        <a:lstStyle/>
        <a:p>
          <a:r>
            <a:rPr lang="fr-FR" sz="2000" b="1" dirty="0" smtClean="0"/>
            <a:t>Investissement dans la technique</a:t>
          </a:r>
          <a:endParaRPr lang="fr-FR" sz="2000" b="1" dirty="0"/>
        </a:p>
      </dgm:t>
    </dgm:pt>
    <dgm:pt modelId="{A27D18E7-E86D-4320-BCA4-DCA698B86BAC}" type="parTrans" cxnId="{E753AAA8-D501-44A1-90E7-0E096452D09E}">
      <dgm:prSet/>
      <dgm:spPr/>
      <dgm:t>
        <a:bodyPr/>
        <a:lstStyle/>
        <a:p>
          <a:endParaRPr lang="fr-FR"/>
        </a:p>
      </dgm:t>
    </dgm:pt>
    <dgm:pt modelId="{14A4C538-5EA2-4762-A409-BB269F63C8E8}" type="sibTrans" cxnId="{E753AAA8-D501-44A1-90E7-0E096452D09E}">
      <dgm:prSet/>
      <dgm:spPr/>
      <dgm:t>
        <a:bodyPr/>
        <a:lstStyle/>
        <a:p>
          <a:endParaRPr lang="fr-FR"/>
        </a:p>
      </dgm:t>
    </dgm:pt>
    <dgm:pt modelId="{2930382E-9B8E-4D23-9AFC-A3C9015373FF}">
      <dgm:prSet phldrT="[Texte]" custT="1"/>
      <dgm:spPr/>
      <dgm:t>
        <a:bodyPr/>
        <a:lstStyle/>
        <a:p>
          <a:r>
            <a:rPr lang="fr-FR" sz="2000" dirty="0" smtClean="0"/>
            <a:t>Très fort</a:t>
          </a:r>
          <a:endParaRPr lang="fr-FR" sz="2000" dirty="0"/>
        </a:p>
      </dgm:t>
    </dgm:pt>
    <dgm:pt modelId="{0BEF7FB1-FB41-436E-BEC4-106F0438F18E}" type="parTrans" cxnId="{529132EF-9A68-44B2-A7F6-4FB9F5D36D82}">
      <dgm:prSet/>
      <dgm:spPr/>
      <dgm:t>
        <a:bodyPr/>
        <a:lstStyle/>
        <a:p>
          <a:endParaRPr lang="fr-FR"/>
        </a:p>
      </dgm:t>
    </dgm:pt>
    <dgm:pt modelId="{0F99411A-D4B0-487C-95F6-4AEBC8545B02}" type="sibTrans" cxnId="{529132EF-9A68-44B2-A7F6-4FB9F5D36D82}">
      <dgm:prSet/>
      <dgm:spPr/>
      <dgm:t>
        <a:bodyPr/>
        <a:lstStyle/>
        <a:p>
          <a:endParaRPr lang="fr-FR"/>
        </a:p>
      </dgm:t>
    </dgm:pt>
    <dgm:pt modelId="{B8BFF5B2-19FD-4891-A2B3-550B9C16F514}">
      <dgm:prSet phldrT="[Texte]" custT="1"/>
      <dgm:spPr/>
      <dgm:t>
        <a:bodyPr/>
        <a:lstStyle/>
        <a:p>
          <a:r>
            <a:rPr lang="fr-FR" sz="2000" dirty="0" smtClean="0"/>
            <a:t>Standardisation</a:t>
          </a:r>
          <a:endParaRPr lang="fr-FR" sz="2000" dirty="0"/>
        </a:p>
      </dgm:t>
    </dgm:pt>
    <dgm:pt modelId="{1151DD5D-9766-426B-A619-F3C12235A685}" type="parTrans" cxnId="{A18A5A90-2027-4AA2-A799-039D2E0D006C}">
      <dgm:prSet/>
      <dgm:spPr/>
      <dgm:t>
        <a:bodyPr/>
        <a:lstStyle/>
        <a:p>
          <a:endParaRPr lang="fr-FR"/>
        </a:p>
      </dgm:t>
    </dgm:pt>
    <dgm:pt modelId="{6DA7F61F-0B0D-43E2-A7BD-EDC723A4522C}" type="sibTrans" cxnId="{A18A5A90-2027-4AA2-A799-039D2E0D006C}">
      <dgm:prSet/>
      <dgm:spPr/>
      <dgm:t>
        <a:bodyPr/>
        <a:lstStyle/>
        <a:p>
          <a:endParaRPr lang="fr-FR"/>
        </a:p>
      </dgm:t>
    </dgm:pt>
    <dgm:pt modelId="{13A216AF-5572-4A08-B19E-4FC577B75766}">
      <dgm:prSet phldrT="[Texte]" custT="1"/>
      <dgm:spPr/>
      <dgm:t>
        <a:bodyPr/>
        <a:lstStyle/>
        <a:p>
          <a:r>
            <a:rPr lang="fr-FR" sz="2000" b="1" dirty="0" smtClean="0"/>
            <a:t>Le sens donné à la tech</a:t>
          </a:r>
          <a:r>
            <a:rPr lang="fr-FR" sz="2000" dirty="0" smtClean="0"/>
            <a:t>nique</a:t>
          </a:r>
          <a:endParaRPr lang="fr-FR" sz="2000" dirty="0"/>
        </a:p>
      </dgm:t>
    </dgm:pt>
    <dgm:pt modelId="{28F8D3AC-074B-4B97-8FD2-FA3D972E0952}" type="parTrans" cxnId="{B5B9ACF9-E3B7-436D-8922-E03B2868D867}">
      <dgm:prSet/>
      <dgm:spPr/>
      <dgm:t>
        <a:bodyPr/>
        <a:lstStyle/>
        <a:p>
          <a:endParaRPr lang="fr-FR"/>
        </a:p>
      </dgm:t>
    </dgm:pt>
    <dgm:pt modelId="{46532FB5-521D-4764-940D-2342373CA59C}" type="sibTrans" cxnId="{B5B9ACF9-E3B7-436D-8922-E03B2868D867}">
      <dgm:prSet/>
      <dgm:spPr/>
      <dgm:t>
        <a:bodyPr/>
        <a:lstStyle/>
        <a:p>
          <a:endParaRPr lang="fr-FR"/>
        </a:p>
      </dgm:t>
    </dgm:pt>
    <dgm:pt modelId="{FCB0CAC9-DFAD-4BD3-AC6C-526E4429E2B8}">
      <dgm:prSet phldrT="[Texte]" custT="1"/>
      <dgm:spPr/>
      <dgm:t>
        <a:bodyPr/>
        <a:lstStyle/>
        <a:p>
          <a:r>
            <a:rPr lang="fr-FR" sz="2000" dirty="0" smtClean="0"/>
            <a:t>Renaissance</a:t>
          </a:r>
          <a:endParaRPr lang="fr-FR" sz="2000" dirty="0"/>
        </a:p>
      </dgm:t>
    </dgm:pt>
    <dgm:pt modelId="{B4FC4553-9876-413C-8D67-21CDF12A10F6}" type="parTrans" cxnId="{6919FAB1-EFE2-4D57-9BE5-597C9724EE5E}">
      <dgm:prSet/>
      <dgm:spPr/>
      <dgm:t>
        <a:bodyPr/>
        <a:lstStyle/>
        <a:p>
          <a:endParaRPr lang="fr-FR"/>
        </a:p>
      </dgm:t>
    </dgm:pt>
    <dgm:pt modelId="{3ED549BC-CDB3-4CAF-B5F9-0D9D1792BF4E}" type="sibTrans" cxnId="{6919FAB1-EFE2-4D57-9BE5-597C9724EE5E}">
      <dgm:prSet/>
      <dgm:spPr/>
      <dgm:t>
        <a:bodyPr/>
        <a:lstStyle/>
        <a:p>
          <a:endParaRPr lang="fr-FR"/>
        </a:p>
      </dgm:t>
    </dgm:pt>
    <dgm:pt modelId="{59F873AC-4431-4FBD-AB79-A3EAA513E23E}">
      <dgm:prSet phldrT="[Texte]" custT="1"/>
      <dgm:spPr/>
      <dgm:t>
        <a:bodyPr/>
        <a:lstStyle/>
        <a:p>
          <a:r>
            <a:rPr lang="fr-FR" sz="2000" dirty="0" smtClean="0"/>
            <a:t>Suppression des effets secondaires</a:t>
          </a:r>
          <a:endParaRPr lang="fr-FR" sz="2000" dirty="0"/>
        </a:p>
      </dgm:t>
    </dgm:pt>
    <dgm:pt modelId="{A53400AA-9E54-4929-AA10-8891DDDE0250}" type="parTrans" cxnId="{977862AC-58D5-44B3-8E74-54076E70DA09}">
      <dgm:prSet/>
      <dgm:spPr/>
      <dgm:t>
        <a:bodyPr/>
        <a:lstStyle/>
        <a:p>
          <a:endParaRPr lang="fr-FR"/>
        </a:p>
      </dgm:t>
    </dgm:pt>
    <dgm:pt modelId="{0F89FAC2-0A67-482B-93BD-4485C0FEE82A}" type="sibTrans" cxnId="{977862AC-58D5-44B3-8E74-54076E70DA09}">
      <dgm:prSet/>
      <dgm:spPr/>
      <dgm:t>
        <a:bodyPr/>
        <a:lstStyle/>
        <a:p>
          <a:endParaRPr lang="fr-FR"/>
        </a:p>
      </dgm:t>
    </dgm:pt>
    <dgm:pt modelId="{BA4EF12A-51A5-4420-9322-2D460653AF74}">
      <dgm:prSet phldrT="[Texte]" custT="1"/>
      <dgm:spPr/>
      <dgm:t>
        <a:bodyPr/>
        <a:lstStyle/>
        <a:p>
          <a:r>
            <a:rPr lang="fr-FR" sz="2000" b="1" dirty="0" smtClean="0"/>
            <a:t>Sélection des patients</a:t>
          </a:r>
          <a:endParaRPr lang="fr-FR" sz="2000" b="1" dirty="0"/>
        </a:p>
      </dgm:t>
    </dgm:pt>
    <dgm:pt modelId="{52E3D22C-C3DC-46F5-BA9D-BE836303FB06}" type="parTrans" cxnId="{21C1E27E-387C-4444-8170-4AB0785C3003}">
      <dgm:prSet/>
      <dgm:spPr/>
      <dgm:t>
        <a:bodyPr/>
        <a:lstStyle/>
        <a:p>
          <a:endParaRPr lang="fr-FR"/>
        </a:p>
      </dgm:t>
    </dgm:pt>
    <dgm:pt modelId="{207D731C-887B-4902-9683-5B62CB85D341}" type="sibTrans" cxnId="{21C1E27E-387C-4444-8170-4AB0785C3003}">
      <dgm:prSet/>
      <dgm:spPr/>
      <dgm:t>
        <a:bodyPr/>
        <a:lstStyle/>
        <a:p>
          <a:endParaRPr lang="fr-FR"/>
        </a:p>
      </dgm:t>
    </dgm:pt>
    <dgm:pt modelId="{9466ED08-16DA-4601-9191-56CF5AF217C5}">
      <dgm:prSet phldrT="[Texte]" custT="1"/>
      <dgm:spPr/>
      <dgm:t>
        <a:bodyPr/>
        <a:lstStyle/>
        <a:p>
          <a:pPr algn="l"/>
          <a:endParaRPr lang="fr-FR" sz="2000" dirty="0"/>
        </a:p>
      </dgm:t>
    </dgm:pt>
    <dgm:pt modelId="{89B03686-F815-4346-9271-67CEB0E8EA40}" type="parTrans" cxnId="{B41FC578-5202-4231-A0FB-CA3D6E399010}">
      <dgm:prSet/>
      <dgm:spPr/>
      <dgm:t>
        <a:bodyPr/>
        <a:lstStyle/>
        <a:p>
          <a:endParaRPr lang="fr-FR"/>
        </a:p>
      </dgm:t>
    </dgm:pt>
    <dgm:pt modelId="{814EC571-8E2D-418F-B95D-62D447C7AEE0}" type="sibTrans" cxnId="{B41FC578-5202-4231-A0FB-CA3D6E399010}">
      <dgm:prSet/>
      <dgm:spPr/>
      <dgm:t>
        <a:bodyPr/>
        <a:lstStyle/>
        <a:p>
          <a:endParaRPr lang="fr-FR"/>
        </a:p>
      </dgm:t>
    </dgm:pt>
    <dgm:pt modelId="{16751D7A-E239-44FC-8DC5-04D740157699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FR" sz="2000" dirty="0" smtClean="0"/>
            <a:t>- Motivation patient </a:t>
          </a:r>
        </a:p>
        <a:p>
          <a:pPr>
            <a:spcAft>
              <a:spcPts val="0"/>
            </a:spcAft>
          </a:pPr>
          <a:r>
            <a:rPr lang="fr-FR" sz="2000" dirty="0" smtClean="0"/>
            <a:t> - Pas d’exception</a:t>
          </a:r>
          <a:endParaRPr lang="fr-FR" sz="2000" dirty="0"/>
        </a:p>
      </dgm:t>
    </dgm:pt>
    <dgm:pt modelId="{E74CA238-E1E1-40DE-B488-F0DFB6CDE355}" type="parTrans" cxnId="{E7D0A6D1-AB87-4D8C-8D96-22DC30033F2C}">
      <dgm:prSet/>
      <dgm:spPr/>
      <dgm:t>
        <a:bodyPr/>
        <a:lstStyle/>
        <a:p>
          <a:endParaRPr lang="fr-FR"/>
        </a:p>
      </dgm:t>
    </dgm:pt>
    <dgm:pt modelId="{6CE94195-36AA-4362-A824-1BBE7B4303EE}" type="sibTrans" cxnId="{E7D0A6D1-AB87-4D8C-8D96-22DC30033F2C}">
      <dgm:prSet/>
      <dgm:spPr/>
      <dgm:t>
        <a:bodyPr/>
        <a:lstStyle/>
        <a:p>
          <a:endParaRPr lang="fr-FR"/>
        </a:p>
      </dgm:t>
    </dgm:pt>
    <dgm:pt modelId="{CAF1E6C9-BEBB-4A3C-BEB8-4DC1E798D549}">
      <dgm:prSet phldrT="[Texte]" custT="1"/>
      <dgm:spPr/>
      <dgm:t>
        <a:bodyPr anchor="t"/>
        <a:lstStyle/>
        <a:p>
          <a:r>
            <a:rPr lang="fr-FR" sz="2000" b="1" dirty="0" smtClean="0"/>
            <a:t>Réglage des paramètres</a:t>
          </a:r>
          <a:endParaRPr lang="fr-FR" sz="2000" b="1" dirty="0"/>
        </a:p>
      </dgm:t>
    </dgm:pt>
    <dgm:pt modelId="{79533531-28AA-4E5E-9C38-A27F3BDFADDC}" type="parTrans" cxnId="{E00BB9AB-6016-4EFE-BCFE-8C2CC1AADBB9}">
      <dgm:prSet/>
      <dgm:spPr/>
      <dgm:t>
        <a:bodyPr/>
        <a:lstStyle/>
        <a:p>
          <a:endParaRPr lang="fr-FR"/>
        </a:p>
      </dgm:t>
    </dgm:pt>
    <dgm:pt modelId="{4A135D68-8235-4E24-A3F6-B2799835CD4E}" type="sibTrans" cxnId="{E00BB9AB-6016-4EFE-BCFE-8C2CC1AADBB9}">
      <dgm:prSet/>
      <dgm:spPr/>
      <dgm:t>
        <a:bodyPr/>
        <a:lstStyle/>
        <a:p>
          <a:endParaRPr lang="fr-FR"/>
        </a:p>
      </dgm:t>
    </dgm:pt>
    <dgm:pt modelId="{E2C06600-8742-4166-9FC3-46F8C4AE2376}" type="pres">
      <dgm:prSet presAssocID="{BE7F35FE-6D14-48E3-B07E-45199BA97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0385B49-E074-4AF6-A3CA-E29DF3E5A2DB}" type="pres">
      <dgm:prSet presAssocID="{CAF1E6C9-BEBB-4A3C-BEB8-4DC1E798D549}" presName="boxAndChildren" presStyleCnt="0"/>
      <dgm:spPr/>
    </dgm:pt>
    <dgm:pt modelId="{0A3F5354-D922-4A35-98B2-DB3BF0E02752}" type="pres">
      <dgm:prSet presAssocID="{CAF1E6C9-BEBB-4A3C-BEB8-4DC1E798D549}" presName="parentTextBox" presStyleLbl="node1" presStyleIdx="0" presStyleCnt="4" custLinFactNeighborX="-313" custLinFactNeighborY="-772"/>
      <dgm:spPr/>
      <dgm:t>
        <a:bodyPr/>
        <a:lstStyle/>
        <a:p>
          <a:endParaRPr lang="fr-FR"/>
        </a:p>
      </dgm:t>
    </dgm:pt>
    <dgm:pt modelId="{108138DA-3798-4FDD-90A0-917170839045}" type="pres">
      <dgm:prSet presAssocID="{207D731C-887B-4902-9683-5B62CB85D341}" presName="sp" presStyleCnt="0"/>
      <dgm:spPr/>
    </dgm:pt>
    <dgm:pt modelId="{C4483225-4A44-4282-9E36-EC4C12BB33A3}" type="pres">
      <dgm:prSet presAssocID="{BA4EF12A-51A5-4420-9322-2D460653AF74}" presName="arrowAndChildren" presStyleCnt="0"/>
      <dgm:spPr/>
    </dgm:pt>
    <dgm:pt modelId="{702DFF08-36D9-4FF8-977E-64FDC2701C8F}" type="pres">
      <dgm:prSet presAssocID="{BA4EF12A-51A5-4420-9322-2D460653AF74}" presName="parentTextArrow" presStyleLbl="node1" presStyleIdx="0" presStyleCnt="4"/>
      <dgm:spPr/>
      <dgm:t>
        <a:bodyPr/>
        <a:lstStyle/>
        <a:p>
          <a:endParaRPr lang="fr-FR"/>
        </a:p>
      </dgm:t>
    </dgm:pt>
    <dgm:pt modelId="{F57194A4-69DF-4858-820A-09A70FC83836}" type="pres">
      <dgm:prSet presAssocID="{BA4EF12A-51A5-4420-9322-2D460653AF74}" presName="arrow" presStyleLbl="node1" presStyleIdx="1" presStyleCnt="4" custLinFactNeighborX="-116" custLinFactNeighborY="121"/>
      <dgm:spPr/>
      <dgm:t>
        <a:bodyPr/>
        <a:lstStyle/>
        <a:p>
          <a:endParaRPr lang="fr-FR"/>
        </a:p>
      </dgm:t>
    </dgm:pt>
    <dgm:pt modelId="{39D0B63E-F24B-4D90-8334-6B02D08A068D}" type="pres">
      <dgm:prSet presAssocID="{BA4EF12A-51A5-4420-9322-2D460653AF74}" presName="descendantArrow" presStyleCnt="0"/>
      <dgm:spPr/>
    </dgm:pt>
    <dgm:pt modelId="{13F42291-0926-4957-BC6E-7BAC767A9258}" type="pres">
      <dgm:prSet presAssocID="{9466ED08-16DA-4601-9191-56CF5AF217C5}" presName="childTextArrow" presStyleLbl="fgAccFollowNode1" presStyleIdx="0" presStyleCnt="6" custScaleX="48424" custScaleY="146030" custLinFactNeighborX="-7103" custLinFactNeighborY="-54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C96926-808E-4572-BB34-AB979C8CCA97}" type="pres">
      <dgm:prSet presAssocID="{16751D7A-E239-44FC-8DC5-04D740157699}" presName="childTextArrow" presStyleLbl="fgAccFollowNode1" presStyleIdx="1" presStyleCnt="6" custScaleX="48329" custScaleY="146030" custLinFactNeighborX="-47" custLinFactNeighborY="-66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3124AA-73AE-4128-848B-831EFC4A48E8}" type="pres">
      <dgm:prSet presAssocID="{46532FB5-521D-4764-940D-2342373CA59C}" presName="sp" presStyleCnt="0"/>
      <dgm:spPr/>
    </dgm:pt>
    <dgm:pt modelId="{3967D001-995A-42E9-9A33-3B026F0008B5}" type="pres">
      <dgm:prSet presAssocID="{13A216AF-5572-4A08-B19E-4FC577B75766}" presName="arrowAndChildren" presStyleCnt="0"/>
      <dgm:spPr/>
    </dgm:pt>
    <dgm:pt modelId="{58F72CEB-3831-4B8C-A675-6D7910006DC2}" type="pres">
      <dgm:prSet presAssocID="{13A216AF-5572-4A08-B19E-4FC577B75766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8ABB8CC7-6953-4ABB-A5BB-CBED6A793870}" type="pres">
      <dgm:prSet presAssocID="{13A216AF-5572-4A08-B19E-4FC577B75766}" presName="arrow" presStyleLbl="node1" presStyleIdx="2" presStyleCnt="4"/>
      <dgm:spPr/>
      <dgm:t>
        <a:bodyPr/>
        <a:lstStyle/>
        <a:p>
          <a:endParaRPr lang="fr-FR"/>
        </a:p>
      </dgm:t>
    </dgm:pt>
    <dgm:pt modelId="{85AC810A-8B87-4BAF-B299-04E58D57EC22}" type="pres">
      <dgm:prSet presAssocID="{13A216AF-5572-4A08-B19E-4FC577B75766}" presName="descendantArrow" presStyleCnt="0"/>
      <dgm:spPr/>
    </dgm:pt>
    <dgm:pt modelId="{8F3808B9-369F-4E27-8F07-5F0E70521F3D}" type="pres">
      <dgm:prSet presAssocID="{FCB0CAC9-DFAD-4BD3-AC6C-526E4429E2B8}" presName="childTextArrow" presStyleLbl="fgAccFollowNode1" presStyleIdx="2" presStyleCnt="6" custScaleY="1460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B45511-35A5-4F57-B53E-902D1F2BD610}" type="pres">
      <dgm:prSet presAssocID="{59F873AC-4431-4FBD-AB79-A3EAA513E23E}" presName="childTextArrow" presStyleLbl="fgAccFollowNode1" presStyleIdx="3" presStyleCnt="6" custScaleY="1460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CC3C2-E13A-4B7F-81EC-7798B52CF38C}" type="pres">
      <dgm:prSet presAssocID="{14A4C538-5EA2-4762-A409-BB269F63C8E8}" presName="sp" presStyleCnt="0"/>
      <dgm:spPr/>
    </dgm:pt>
    <dgm:pt modelId="{3E4429CD-855E-40D9-994E-0F43E7842FF1}" type="pres">
      <dgm:prSet presAssocID="{589DA57C-3604-4C6C-B1C1-53A304E9D271}" presName="arrowAndChildren" presStyleCnt="0"/>
      <dgm:spPr/>
    </dgm:pt>
    <dgm:pt modelId="{7AA7D7D7-1486-492E-9844-805D8C47ABB9}" type="pres">
      <dgm:prSet presAssocID="{589DA57C-3604-4C6C-B1C1-53A304E9D271}" presName="parentTextArrow" presStyleLbl="node1" presStyleIdx="2" presStyleCnt="4"/>
      <dgm:spPr/>
      <dgm:t>
        <a:bodyPr/>
        <a:lstStyle/>
        <a:p>
          <a:endParaRPr lang="fr-FR"/>
        </a:p>
      </dgm:t>
    </dgm:pt>
    <dgm:pt modelId="{E3C1DDDD-CB26-446A-BDA9-C8DE5FC7CC75}" type="pres">
      <dgm:prSet presAssocID="{589DA57C-3604-4C6C-B1C1-53A304E9D271}" presName="arrow" presStyleLbl="node1" presStyleIdx="3" presStyleCnt="4" custScaleY="85102"/>
      <dgm:spPr/>
      <dgm:t>
        <a:bodyPr/>
        <a:lstStyle/>
        <a:p>
          <a:endParaRPr lang="fr-FR"/>
        </a:p>
      </dgm:t>
    </dgm:pt>
    <dgm:pt modelId="{B70FA4B1-5793-4C38-B5F4-12ABEA46600F}" type="pres">
      <dgm:prSet presAssocID="{589DA57C-3604-4C6C-B1C1-53A304E9D271}" presName="descendantArrow" presStyleCnt="0"/>
      <dgm:spPr/>
    </dgm:pt>
    <dgm:pt modelId="{74E78960-8DC7-4BC6-AD23-01DAD05D2908}" type="pres">
      <dgm:prSet presAssocID="{2930382E-9B8E-4D23-9AFC-A3C9015373FF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D1FC36-40F3-4F1E-97F0-DF24BAEBAF7E}" type="pres">
      <dgm:prSet presAssocID="{B8BFF5B2-19FD-4891-A2B3-550B9C16F514}" presName="childTextArrow" presStyleLbl="fgAccFollowNode1" presStyleIdx="5" presStyleCnt="6" custScaleX="97872" custScaleY="1188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19FAB1-EFE2-4D57-9BE5-597C9724EE5E}" srcId="{13A216AF-5572-4A08-B19E-4FC577B75766}" destId="{FCB0CAC9-DFAD-4BD3-AC6C-526E4429E2B8}" srcOrd="0" destOrd="0" parTransId="{B4FC4553-9876-413C-8D67-21CDF12A10F6}" sibTransId="{3ED549BC-CDB3-4CAF-B5F9-0D9D1792BF4E}"/>
    <dgm:cxn modelId="{21C1E27E-387C-4444-8170-4AB0785C3003}" srcId="{BE7F35FE-6D14-48E3-B07E-45199BA973A9}" destId="{BA4EF12A-51A5-4420-9322-2D460653AF74}" srcOrd="2" destOrd="0" parTransId="{52E3D22C-C3DC-46F5-BA9D-BE836303FB06}" sibTransId="{207D731C-887B-4902-9683-5B62CB85D341}"/>
    <dgm:cxn modelId="{9EE15AFF-91C0-4352-94C4-E00DA7B4DC95}" type="presOf" srcId="{B8BFF5B2-19FD-4891-A2B3-550B9C16F514}" destId="{55D1FC36-40F3-4F1E-97F0-DF24BAEBAF7E}" srcOrd="0" destOrd="0" presId="urn:microsoft.com/office/officeart/2005/8/layout/process4"/>
    <dgm:cxn modelId="{E7D0A6D1-AB87-4D8C-8D96-22DC30033F2C}" srcId="{BA4EF12A-51A5-4420-9322-2D460653AF74}" destId="{16751D7A-E239-44FC-8DC5-04D740157699}" srcOrd="1" destOrd="0" parTransId="{E74CA238-E1E1-40DE-B488-F0DFB6CDE355}" sibTransId="{6CE94195-36AA-4362-A824-1BBE7B4303EE}"/>
    <dgm:cxn modelId="{9F6C49AF-7413-4A98-B295-97C1215AEA30}" type="presOf" srcId="{BA4EF12A-51A5-4420-9322-2D460653AF74}" destId="{702DFF08-36D9-4FF8-977E-64FDC2701C8F}" srcOrd="0" destOrd="0" presId="urn:microsoft.com/office/officeart/2005/8/layout/process4"/>
    <dgm:cxn modelId="{529132EF-9A68-44B2-A7F6-4FB9F5D36D82}" srcId="{589DA57C-3604-4C6C-B1C1-53A304E9D271}" destId="{2930382E-9B8E-4D23-9AFC-A3C9015373FF}" srcOrd="0" destOrd="0" parTransId="{0BEF7FB1-FB41-436E-BEC4-106F0438F18E}" sibTransId="{0F99411A-D4B0-487C-95F6-4AEBC8545B02}"/>
    <dgm:cxn modelId="{EC043AD7-04C1-4215-B62B-1F58B81B87EC}" type="presOf" srcId="{13A216AF-5572-4A08-B19E-4FC577B75766}" destId="{8ABB8CC7-6953-4ABB-A5BB-CBED6A793870}" srcOrd="1" destOrd="0" presId="urn:microsoft.com/office/officeart/2005/8/layout/process4"/>
    <dgm:cxn modelId="{6C338561-D57E-488E-9BC8-DBDD9F2C8922}" type="presOf" srcId="{9466ED08-16DA-4601-9191-56CF5AF217C5}" destId="{13F42291-0926-4957-BC6E-7BAC767A9258}" srcOrd="0" destOrd="0" presId="urn:microsoft.com/office/officeart/2005/8/layout/process4"/>
    <dgm:cxn modelId="{A54BF6CB-0B99-4D1B-B93F-BF5804F7C684}" type="presOf" srcId="{BE7F35FE-6D14-48E3-B07E-45199BA973A9}" destId="{E2C06600-8742-4166-9FC3-46F8C4AE2376}" srcOrd="0" destOrd="0" presId="urn:microsoft.com/office/officeart/2005/8/layout/process4"/>
    <dgm:cxn modelId="{E00BB9AB-6016-4EFE-BCFE-8C2CC1AADBB9}" srcId="{BE7F35FE-6D14-48E3-B07E-45199BA973A9}" destId="{CAF1E6C9-BEBB-4A3C-BEB8-4DC1E798D549}" srcOrd="3" destOrd="0" parTransId="{79533531-28AA-4E5E-9C38-A27F3BDFADDC}" sibTransId="{4A135D68-8235-4E24-A3F6-B2799835CD4E}"/>
    <dgm:cxn modelId="{128B1EA1-A790-4D4E-97AD-3500C3F16092}" type="presOf" srcId="{589DA57C-3604-4C6C-B1C1-53A304E9D271}" destId="{E3C1DDDD-CB26-446A-BDA9-C8DE5FC7CC75}" srcOrd="1" destOrd="0" presId="urn:microsoft.com/office/officeart/2005/8/layout/process4"/>
    <dgm:cxn modelId="{977862AC-58D5-44B3-8E74-54076E70DA09}" srcId="{13A216AF-5572-4A08-B19E-4FC577B75766}" destId="{59F873AC-4431-4FBD-AB79-A3EAA513E23E}" srcOrd="1" destOrd="0" parTransId="{A53400AA-9E54-4929-AA10-8891DDDE0250}" sibTransId="{0F89FAC2-0A67-482B-93BD-4485C0FEE82A}"/>
    <dgm:cxn modelId="{E753AAA8-D501-44A1-90E7-0E096452D09E}" srcId="{BE7F35FE-6D14-48E3-B07E-45199BA973A9}" destId="{589DA57C-3604-4C6C-B1C1-53A304E9D271}" srcOrd="0" destOrd="0" parTransId="{A27D18E7-E86D-4320-BCA4-DCA698B86BAC}" sibTransId="{14A4C538-5EA2-4762-A409-BB269F63C8E8}"/>
    <dgm:cxn modelId="{328CFFFB-FC33-4C11-B069-E56E2EBABE11}" type="presOf" srcId="{FCB0CAC9-DFAD-4BD3-AC6C-526E4429E2B8}" destId="{8F3808B9-369F-4E27-8F07-5F0E70521F3D}" srcOrd="0" destOrd="0" presId="urn:microsoft.com/office/officeart/2005/8/layout/process4"/>
    <dgm:cxn modelId="{978E41D5-530F-452A-9AD7-131916D4DFC0}" type="presOf" srcId="{589DA57C-3604-4C6C-B1C1-53A304E9D271}" destId="{7AA7D7D7-1486-492E-9844-805D8C47ABB9}" srcOrd="0" destOrd="0" presId="urn:microsoft.com/office/officeart/2005/8/layout/process4"/>
    <dgm:cxn modelId="{286BF9D7-9926-4AA8-BE83-D2DB5A3DF6C5}" type="presOf" srcId="{13A216AF-5572-4A08-B19E-4FC577B75766}" destId="{58F72CEB-3831-4B8C-A675-6D7910006DC2}" srcOrd="0" destOrd="0" presId="urn:microsoft.com/office/officeart/2005/8/layout/process4"/>
    <dgm:cxn modelId="{A18A5A90-2027-4AA2-A799-039D2E0D006C}" srcId="{589DA57C-3604-4C6C-B1C1-53A304E9D271}" destId="{B8BFF5B2-19FD-4891-A2B3-550B9C16F514}" srcOrd="1" destOrd="0" parTransId="{1151DD5D-9766-426B-A619-F3C12235A685}" sibTransId="{6DA7F61F-0B0D-43E2-A7BD-EDC723A4522C}"/>
    <dgm:cxn modelId="{FE093A2B-24C0-47C5-9140-3869CD06B665}" type="presOf" srcId="{2930382E-9B8E-4D23-9AFC-A3C9015373FF}" destId="{74E78960-8DC7-4BC6-AD23-01DAD05D2908}" srcOrd="0" destOrd="0" presId="urn:microsoft.com/office/officeart/2005/8/layout/process4"/>
    <dgm:cxn modelId="{B41FC578-5202-4231-A0FB-CA3D6E399010}" srcId="{BA4EF12A-51A5-4420-9322-2D460653AF74}" destId="{9466ED08-16DA-4601-9191-56CF5AF217C5}" srcOrd="0" destOrd="0" parTransId="{89B03686-F815-4346-9271-67CEB0E8EA40}" sibTransId="{814EC571-8E2D-418F-B95D-62D447C7AEE0}"/>
    <dgm:cxn modelId="{BF3AAF20-FCB3-47EE-9364-1029C9020D25}" type="presOf" srcId="{59F873AC-4431-4FBD-AB79-A3EAA513E23E}" destId="{1FB45511-35A5-4F57-B53E-902D1F2BD610}" srcOrd="0" destOrd="0" presId="urn:microsoft.com/office/officeart/2005/8/layout/process4"/>
    <dgm:cxn modelId="{31A4BC3D-4241-435D-BD22-76E2E69B7420}" type="presOf" srcId="{16751D7A-E239-44FC-8DC5-04D740157699}" destId="{41C96926-808E-4572-BB34-AB979C8CCA97}" srcOrd="0" destOrd="0" presId="urn:microsoft.com/office/officeart/2005/8/layout/process4"/>
    <dgm:cxn modelId="{3D89A80D-0718-4305-81AF-9BCC1728165F}" type="presOf" srcId="{BA4EF12A-51A5-4420-9322-2D460653AF74}" destId="{F57194A4-69DF-4858-820A-09A70FC83836}" srcOrd="1" destOrd="0" presId="urn:microsoft.com/office/officeart/2005/8/layout/process4"/>
    <dgm:cxn modelId="{38FA5632-42F2-4AEB-933C-EDF9A6B5EA25}" type="presOf" srcId="{CAF1E6C9-BEBB-4A3C-BEB8-4DC1E798D549}" destId="{0A3F5354-D922-4A35-98B2-DB3BF0E02752}" srcOrd="0" destOrd="0" presId="urn:microsoft.com/office/officeart/2005/8/layout/process4"/>
    <dgm:cxn modelId="{B5B9ACF9-E3B7-436D-8922-E03B2868D867}" srcId="{BE7F35FE-6D14-48E3-B07E-45199BA973A9}" destId="{13A216AF-5572-4A08-B19E-4FC577B75766}" srcOrd="1" destOrd="0" parTransId="{28F8D3AC-074B-4B97-8FD2-FA3D972E0952}" sibTransId="{46532FB5-521D-4764-940D-2342373CA59C}"/>
    <dgm:cxn modelId="{7E655720-C1C6-47EC-A42D-D1E34467783B}" type="presParOf" srcId="{E2C06600-8742-4166-9FC3-46F8C4AE2376}" destId="{B0385B49-E074-4AF6-A3CA-E29DF3E5A2DB}" srcOrd="0" destOrd="0" presId="urn:microsoft.com/office/officeart/2005/8/layout/process4"/>
    <dgm:cxn modelId="{C98F18E8-5A65-4D94-A0E0-3343175BC94D}" type="presParOf" srcId="{B0385B49-E074-4AF6-A3CA-E29DF3E5A2DB}" destId="{0A3F5354-D922-4A35-98B2-DB3BF0E02752}" srcOrd="0" destOrd="0" presId="urn:microsoft.com/office/officeart/2005/8/layout/process4"/>
    <dgm:cxn modelId="{BC8F13E7-A71F-498A-ADB7-85F79AB9C2F1}" type="presParOf" srcId="{E2C06600-8742-4166-9FC3-46F8C4AE2376}" destId="{108138DA-3798-4FDD-90A0-917170839045}" srcOrd="1" destOrd="0" presId="urn:microsoft.com/office/officeart/2005/8/layout/process4"/>
    <dgm:cxn modelId="{62B7589A-012E-432D-8C7B-6FFAE3174DFE}" type="presParOf" srcId="{E2C06600-8742-4166-9FC3-46F8C4AE2376}" destId="{C4483225-4A44-4282-9E36-EC4C12BB33A3}" srcOrd="2" destOrd="0" presId="urn:microsoft.com/office/officeart/2005/8/layout/process4"/>
    <dgm:cxn modelId="{ACB9E9B1-7B2F-458E-A6D7-65E5937739EF}" type="presParOf" srcId="{C4483225-4A44-4282-9E36-EC4C12BB33A3}" destId="{702DFF08-36D9-4FF8-977E-64FDC2701C8F}" srcOrd="0" destOrd="0" presId="urn:microsoft.com/office/officeart/2005/8/layout/process4"/>
    <dgm:cxn modelId="{9D5628B5-2042-4C6D-9131-F324F766F6DB}" type="presParOf" srcId="{C4483225-4A44-4282-9E36-EC4C12BB33A3}" destId="{F57194A4-69DF-4858-820A-09A70FC83836}" srcOrd="1" destOrd="0" presId="urn:microsoft.com/office/officeart/2005/8/layout/process4"/>
    <dgm:cxn modelId="{C40134F3-E714-43AC-A339-ED068B884A40}" type="presParOf" srcId="{C4483225-4A44-4282-9E36-EC4C12BB33A3}" destId="{39D0B63E-F24B-4D90-8334-6B02D08A068D}" srcOrd="2" destOrd="0" presId="urn:microsoft.com/office/officeart/2005/8/layout/process4"/>
    <dgm:cxn modelId="{E66FF238-C289-487A-8884-FC907922C9F3}" type="presParOf" srcId="{39D0B63E-F24B-4D90-8334-6B02D08A068D}" destId="{13F42291-0926-4957-BC6E-7BAC767A9258}" srcOrd="0" destOrd="0" presId="urn:microsoft.com/office/officeart/2005/8/layout/process4"/>
    <dgm:cxn modelId="{9734E026-D1A3-4AA6-A5C1-A77F8F370523}" type="presParOf" srcId="{39D0B63E-F24B-4D90-8334-6B02D08A068D}" destId="{41C96926-808E-4572-BB34-AB979C8CCA97}" srcOrd="1" destOrd="0" presId="urn:microsoft.com/office/officeart/2005/8/layout/process4"/>
    <dgm:cxn modelId="{AE40F269-49A5-4435-B3EB-4305DA8959D1}" type="presParOf" srcId="{E2C06600-8742-4166-9FC3-46F8C4AE2376}" destId="{313124AA-73AE-4128-848B-831EFC4A48E8}" srcOrd="3" destOrd="0" presId="urn:microsoft.com/office/officeart/2005/8/layout/process4"/>
    <dgm:cxn modelId="{34EC0EC5-25E4-4135-8961-95AB9ABE7F87}" type="presParOf" srcId="{E2C06600-8742-4166-9FC3-46F8C4AE2376}" destId="{3967D001-995A-42E9-9A33-3B026F0008B5}" srcOrd="4" destOrd="0" presId="urn:microsoft.com/office/officeart/2005/8/layout/process4"/>
    <dgm:cxn modelId="{B2977755-6A9F-4DD1-AA69-0C1CF1F4A3DF}" type="presParOf" srcId="{3967D001-995A-42E9-9A33-3B026F0008B5}" destId="{58F72CEB-3831-4B8C-A675-6D7910006DC2}" srcOrd="0" destOrd="0" presId="urn:microsoft.com/office/officeart/2005/8/layout/process4"/>
    <dgm:cxn modelId="{C12008DB-FE42-475E-A41C-B2A48117E806}" type="presParOf" srcId="{3967D001-995A-42E9-9A33-3B026F0008B5}" destId="{8ABB8CC7-6953-4ABB-A5BB-CBED6A793870}" srcOrd="1" destOrd="0" presId="urn:microsoft.com/office/officeart/2005/8/layout/process4"/>
    <dgm:cxn modelId="{D384F4E9-AD8A-478B-A990-C02DFB27281C}" type="presParOf" srcId="{3967D001-995A-42E9-9A33-3B026F0008B5}" destId="{85AC810A-8B87-4BAF-B299-04E58D57EC22}" srcOrd="2" destOrd="0" presId="urn:microsoft.com/office/officeart/2005/8/layout/process4"/>
    <dgm:cxn modelId="{B7BD8AAA-F5EB-4278-B5DE-8E12E94DB776}" type="presParOf" srcId="{85AC810A-8B87-4BAF-B299-04E58D57EC22}" destId="{8F3808B9-369F-4E27-8F07-5F0E70521F3D}" srcOrd="0" destOrd="0" presId="urn:microsoft.com/office/officeart/2005/8/layout/process4"/>
    <dgm:cxn modelId="{48CC2977-9B13-4B46-9336-4B973A68AC1A}" type="presParOf" srcId="{85AC810A-8B87-4BAF-B299-04E58D57EC22}" destId="{1FB45511-35A5-4F57-B53E-902D1F2BD610}" srcOrd="1" destOrd="0" presId="urn:microsoft.com/office/officeart/2005/8/layout/process4"/>
    <dgm:cxn modelId="{5AED0124-3343-4744-861D-F86B180E34B8}" type="presParOf" srcId="{E2C06600-8742-4166-9FC3-46F8C4AE2376}" destId="{AA3CC3C2-E13A-4B7F-81EC-7798B52CF38C}" srcOrd="5" destOrd="0" presId="urn:microsoft.com/office/officeart/2005/8/layout/process4"/>
    <dgm:cxn modelId="{D5228643-222A-4C91-B455-5A42635AABB8}" type="presParOf" srcId="{E2C06600-8742-4166-9FC3-46F8C4AE2376}" destId="{3E4429CD-855E-40D9-994E-0F43E7842FF1}" srcOrd="6" destOrd="0" presId="urn:microsoft.com/office/officeart/2005/8/layout/process4"/>
    <dgm:cxn modelId="{72CBB21F-7377-4CBF-9A46-742CDEFF35D0}" type="presParOf" srcId="{3E4429CD-855E-40D9-994E-0F43E7842FF1}" destId="{7AA7D7D7-1486-492E-9844-805D8C47ABB9}" srcOrd="0" destOrd="0" presId="urn:microsoft.com/office/officeart/2005/8/layout/process4"/>
    <dgm:cxn modelId="{438CDC84-2E1B-41C3-BA08-7B9F65A3B511}" type="presParOf" srcId="{3E4429CD-855E-40D9-994E-0F43E7842FF1}" destId="{E3C1DDDD-CB26-446A-BDA9-C8DE5FC7CC75}" srcOrd="1" destOrd="0" presId="urn:microsoft.com/office/officeart/2005/8/layout/process4"/>
    <dgm:cxn modelId="{F2EF1A3B-6024-49B8-AC89-0EF3F7EC89DE}" type="presParOf" srcId="{3E4429CD-855E-40D9-994E-0F43E7842FF1}" destId="{B70FA4B1-5793-4C38-B5F4-12ABEA46600F}" srcOrd="2" destOrd="0" presId="urn:microsoft.com/office/officeart/2005/8/layout/process4"/>
    <dgm:cxn modelId="{5476AD37-187F-4D7D-A1B4-987F11A25E02}" type="presParOf" srcId="{B70FA4B1-5793-4C38-B5F4-12ABEA46600F}" destId="{74E78960-8DC7-4BC6-AD23-01DAD05D2908}" srcOrd="0" destOrd="0" presId="urn:microsoft.com/office/officeart/2005/8/layout/process4"/>
    <dgm:cxn modelId="{585C7DC1-19A0-4625-98E9-AF7EAB3BE298}" type="presParOf" srcId="{B70FA4B1-5793-4C38-B5F4-12ABEA46600F}" destId="{55D1FC36-40F3-4F1E-97F0-DF24BAEBAF7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43659D-8C27-4064-A792-5C568215BE5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C65096-746E-4506-B574-6D8AC0EBEB71}">
      <dgm:prSet phldrT="[Texte]"/>
      <dgm:spPr/>
      <dgm:t>
        <a:bodyPr/>
        <a:lstStyle/>
        <a:p>
          <a:r>
            <a:rPr lang="fr-FR" dirty="0" smtClean="0"/>
            <a:t>Le Consentement</a:t>
          </a:r>
          <a:endParaRPr lang="fr-FR" dirty="0"/>
        </a:p>
      </dgm:t>
    </dgm:pt>
    <dgm:pt modelId="{66235035-19F0-408D-B65A-932201E6EDFA}" type="parTrans" cxnId="{ED1057A0-8DE6-4879-A767-4CE1C816C408}">
      <dgm:prSet/>
      <dgm:spPr/>
      <dgm:t>
        <a:bodyPr/>
        <a:lstStyle/>
        <a:p>
          <a:endParaRPr lang="fr-FR"/>
        </a:p>
      </dgm:t>
    </dgm:pt>
    <dgm:pt modelId="{AA21EA29-228F-4F38-A5DD-767C58267D59}" type="sibTrans" cxnId="{ED1057A0-8DE6-4879-A767-4CE1C816C408}">
      <dgm:prSet/>
      <dgm:spPr/>
      <dgm:t>
        <a:bodyPr/>
        <a:lstStyle/>
        <a:p>
          <a:endParaRPr lang="fr-FR"/>
        </a:p>
      </dgm:t>
    </dgm:pt>
    <dgm:pt modelId="{429B97EA-D8C2-40F7-AE1C-9E44E6C4078A}">
      <dgm:prSet phldrT="[Texte]"/>
      <dgm:spPr/>
      <dgm:t>
        <a:bodyPr/>
        <a:lstStyle/>
        <a:p>
          <a:r>
            <a:rPr lang="fr-FR" dirty="0" smtClean="0"/>
            <a:t>Pas de temps dédié</a:t>
          </a:r>
          <a:endParaRPr lang="fr-FR" dirty="0"/>
        </a:p>
      </dgm:t>
    </dgm:pt>
    <dgm:pt modelId="{88417CF4-DE72-4DF1-A043-3A8DFB0CCFA1}" type="parTrans" cxnId="{E93D80CF-1505-4D5E-9684-0096DA723F60}">
      <dgm:prSet/>
      <dgm:spPr/>
      <dgm:t>
        <a:bodyPr/>
        <a:lstStyle/>
        <a:p>
          <a:endParaRPr lang="fr-FR"/>
        </a:p>
      </dgm:t>
    </dgm:pt>
    <dgm:pt modelId="{95F1ACE9-80BC-42C0-8A88-BDEFBE29EDC4}" type="sibTrans" cxnId="{E93D80CF-1505-4D5E-9684-0096DA723F60}">
      <dgm:prSet/>
      <dgm:spPr/>
      <dgm:t>
        <a:bodyPr/>
        <a:lstStyle/>
        <a:p>
          <a:endParaRPr lang="fr-FR"/>
        </a:p>
      </dgm:t>
    </dgm:pt>
    <dgm:pt modelId="{ED9D796E-7870-4A2B-BB16-135F4A36F476}">
      <dgm:prSet phldrT="[Texte]"/>
      <dgm:spPr/>
      <dgm:t>
        <a:bodyPr/>
        <a:lstStyle/>
        <a:p>
          <a:r>
            <a:rPr lang="fr-FR" dirty="0" smtClean="0"/>
            <a:t>Consultation spécifique</a:t>
          </a:r>
          <a:endParaRPr lang="fr-FR" dirty="0"/>
        </a:p>
      </dgm:t>
    </dgm:pt>
    <dgm:pt modelId="{FC6513ED-45FC-44A7-9740-19A46492A110}" type="parTrans" cxnId="{F169024B-A832-45C3-B185-96F6B59C38B1}">
      <dgm:prSet/>
      <dgm:spPr/>
      <dgm:t>
        <a:bodyPr/>
        <a:lstStyle/>
        <a:p>
          <a:endParaRPr lang="fr-FR"/>
        </a:p>
      </dgm:t>
    </dgm:pt>
    <dgm:pt modelId="{F6CB6590-DF6D-48F2-A0FD-6311D351CD31}" type="sibTrans" cxnId="{F169024B-A832-45C3-B185-96F6B59C38B1}">
      <dgm:prSet/>
      <dgm:spPr/>
      <dgm:t>
        <a:bodyPr/>
        <a:lstStyle/>
        <a:p>
          <a:endParaRPr lang="fr-FR"/>
        </a:p>
      </dgm:t>
    </dgm:pt>
    <dgm:pt modelId="{043996FB-10FB-40D2-98FE-45754FEF41A0}">
      <dgm:prSet phldrT="[Texte]"/>
      <dgm:spPr/>
      <dgm:t>
        <a:bodyPr/>
        <a:lstStyle/>
        <a:p>
          <a:r>
            <a:rPr lang="fr-FR" dirty="0" smtClean="0"/>
            <a:t>Le corps devenu hybride</a:t>
          </a:r>
          <a:endParaRPr lang="fr-FR" dirty="0"/>
        </a:p>
      </dgm:t>
    </dgm:pt>
    <dgm:pt modelId="{BAD02EBF-29AF-4B41-A101-863CBD3139D9}" type="parTrans" cxnId="{02B7CF44-6252-4569-BF34-D0D780BDDF39}">
      <dgm:prSet/>
      <dgm:spPr/>
      <dgm:t>
        <a:bodyPr/>
        <a:lstStyle/>
        <a:p>
          <a:endParaRPr lang="fr-FR"/>
        </a:p>
      </dgm:t>
    </dgm:pt>
    <dgm:pt modelId="{0116F64C-DF0D-413C-9B34-2AF41A1B0822}" type="sibTrans" cxnId="{02B7CF44-6252-4569-BF34-D0D780BDDF39}">
      <dgm:prSet/>
      <dgm:spPr/>
      <dgm:t>
        <a:bodyPr/>
        <a:lstStyle/>
        <a:p>
          <a:endParaRPr lang="fr-FR"/>
        </a:p>
      </dgm:t>
    </dgm:pt>
    <dgm:pt modelId="{9EE139F3-C190-4E21-A1BC-9AB19102007D}">
      <dgm:prSet phldrT="[Texte]"/>
      <dgm:spPr/>
      <dgm:t>
        <a:bodyPr/>
        <a:lstStyle/>
        <a:p>
          <a:r>
            <a:rPr lang="fr-FR" dirty="0" smtClean="0"/>
            <a:t>Perdu</a:t>
          </a:r>
          <a:endParaRPr lang="fr-FR" dirty="0"/>
        </a:p>
      </dgm:t>
    </dgm:pt>
    <dgm:pt modelId="{1722B1F9-7953-445A-B707-6AC1FD0856B1}" type="parTrans" cxnId="{B1A54682-3475-4AA9-94FB-A89F22955068}">
      <dgm:prSet/>
      <dgm:spPr/>
      <dgm:t>
        <a:bodyPr/>
        <a:lstStyle/>
        <a:p>
          <a:endParaRPr lang="fr-FR"/>
        </a:p>
      </dgm:t>
    </dgm:pt>
    <dgm:pt modelId="{FD5075AE-8A25-409D-BAA5-FAD17A78049B}" type="sibTrans" cxnId="{B1A54682-3475-4AA9-94FB-A89F22955068}">
      <dgm:prSet/>
      <dgm:spPr/>
      <dgm:t>
        <a:bodyPr/>
        <a:lstStyle/>
        <a:p>
          <a:endParaRPr lang="fr-FR"/>
        </a:p>
      </dgm:t>
    </dgm:pt>
    <dgm:pt modelId="{65A7446A-12A3-4788-91CF-22BFC368F058}">
      <dgm:prSet phldrT="[Texte]"/>
      <dgm:spPr/>
      <dgm:t>
        <a:bodyPr/>
        <a:lstStyle/>
        <a:p>
          <a:r>
            <a:rPr lang="fr-FR" dirty="0" smtClean="0"/>
            <a:t>Des expectatives déjà bornées</a:t>
          </a:r>
          <a:endParaRPr lang="fr-FR" dirty="0"/>
        </a:p>
      </dgm:t>
    </dgm:pt>
    <dgm:pt modelId="{B731A402-C1B5-46AE-A008-0DB3F403EA72}" type="parTrans" cxnId="{2D244AE8-6826-4BF8-8A80-C21C76487E16}">
      <dgm:prSet/>
      <dgm:spPr/>
      <dgm:t>
        <a:bodyPr/>
        <a:lstStyle/>
        <a:p>
          <a:endParaRPr lang="fr-FR"/>
        </a:p>
      </dgm:t>
    </dgm:pt>
    <dgm:pt modelId="{67A8FBB0-DEBE-482C-8D81-FB49BF7FF388}" type="sibTrans" cxnId="{2D244AE8-6826-4BF8-8A80-C21C76487E16}">
      <dgm:prSet/>
      <dgm:spPr/>
      <dgm:t>
        <a:bodyPr/>
        <a:lstStyle/>
        <a:p>
          <a:endParaRPr lang="fr-FR"/>
        </a:p>
      </dgm:t>
    </dgm:pt>
    <dgm:pt modelId="{3CC135F1-A5D3-4A61-85C7-D91AD8CCD363}">
      <dgm:prSet phldrT="[Texte]"/>
      <dgm:spPr/>
      <dgm:t>
        <a:bodyPr/>
        <a:lstStyle/>
        <a:p>
          <a:r>
            <a:rPr lang="fr-FR" dirty="0" smtClean="0"/>
            <a:t>Le vécu par rapport au corps médical</a:t>
          </a:r>
          <a:endParaRPr lang="fr-FR" dirty="0"/>
        </a:p>
      </dgm:t>
    </dgm:pt>
    <dgm:pt modelId="{61C64FA1-6CE1-4B2D-8411-9BF6800127B0}" type="parTrans" cxnId="{C36BC42A-5C3E-40F5-8B75-E08690CF5B88}">
      <dgm:prSet/>
      <dgm:spPr/>
      <dgm:t>
        <a:bodyPr/>
        <a:lstStyle/>
        <a:p>
          <a:endParaRPr lang="fr-FR"/>
        </a:p>
      </dgm:t>
    </dgm:pt>
    <dgm:pt modelId="{DACCF629-5073-417C-A4ED-887B769778D1}" type="sibTrans" cxnId="{C36BC42A-5C3E-40F5-8B75-E08690CF5B88}">
      <dgm:prSet/>
      <dgm:spPr/>
      <dgm:t>
        <a:bodyPr/>
        <a:lstStyle/>
        <a:p>
          <a:endParaRPr lang="fr-FR"/>
        </a:p>
      </dgm:t>
    </dgm:pt>
    <dgm:pt modelId="{60310E67-805E-4809-9541-BBC3DB505512}">
      <dgm:prSet phldrT="[Texte]"/>
      <dgm:spPr/>
      <dgm:t>
        <a:bodyPr/>
        <a:lstStyle/>
        <a:p>
          <a:r>
            <a:rPr lang="fr-FR" dirty="0" smtClean="0"/>
            <a:t>Grande disponibilité</a:t>
          </a:r>
          <a:endParaRPr lang="fr-FR" dirty="0"/>
        </a:p>
      </dgm:t>
    </dgm:pt>
    <dgm:pt modelId="{773F88A2-9401-4AF6-A967-7D77A1F339F4}" type="parTrans" cxnId="{6E245F55-E2EC-47AF-812C-89C7C1F94DA8}">
      <dgm:prSet/>
      <dgm:spPr/>
      <dgm:t>
        <a:bodyPr/>
        <a:lstStyle/>
        <a:p>
          <a:endParaRPr lang="fr-FR"/>
        </a:p>
      </dgm:t>
    </dgm:pt>
    <dgm:pt modelId="{BE39DB75-973D-4E6D-B6FF-6FC36658A7E6}" type="sibTrans" cxnId="{6E245F55-E2EC-47AF-812C-89C7C1F94DA8}">
      <dgm:prSet/>
      <dgm:spPr/>
      <dgm:t>
        <a:bodyPr/>
        <a:lstStyle/>
        <a:p>
          <a:endParaRPr lang="fr-FR"/>
        </a:p>
      </dgm:t>
    </dgm:pt>
    <dgm:pt modelId="{B10442A9-9BBE-443E-A9E8-9E9D60C3D927}">
      <dgm:prSet phldrT="[Texte]"/>
      <dgm:spPr/>
      <dgm:t>
        <a:bodyPr/>
        <a:lstStyle/>
        <a:p>
          <a:r>
            <a:rPr lang="fr-FR" dirty="0" smtClean="0"/>
            <a:t>Réponse à toutes mes questions</a:t>
          </a:r>
          <a:endParaRPr lang="fr-FR" dirty="0"/>
        </a:p>
      </dgm:t>
    </dgm:pt>
    <dgm:pt modelId="{DA142551-9EF0-4EC9-8DC6-C6F975B98C88}" type="parTrans" cxnId="{F0FF5530-BAED-461C-977D-4C3A41524C0B}">
      <dgm:prSet/>
      <dgm:spPr/>
      <dgm:t>
        <a:bodyPr/>
        <a:lstStyle/>
        <a:p>
          <a:endParaRPr lang="fr-FR"/>
        </a:p>
      </dgm:t>
    </dgm:pt>
    <dgm:pt modelId="{AF2665A2-B754-44F1-A6D8-58C6BF2DF323}" type="sibTrans" cxnId="{F0FF5530-BAED-461C-977D-4C3A41524C0B}">
      <dgm:prSet/>
      <dgm:spPr/>
      <dgm:t>
        <a:bodyPr/>
        <a:lstStyle/>
        <a:p>
          <a:endParaRPr lang="fr-FR"/>
        </a:p>
      </dgm:t>
    </dgm:pt>
    <dgm:pt modelId="{83DD290C-67BB-4A91-B75C-A81ACDAD9495}" type="pres">
      <dgm:prSet presAssocID="{0D43659D-8C27-4064-A792-5C568215BE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A04F0F3-7ADA-4C91-8F7E-8EBCCF9DC3D5}" type="pres">
      <dgm:prSet presAssocID="{3CC135F1-A5D3-4A61-85C7-D91AD8CCD363}" presName="boxAndChildren" presStyleCnt="0"/>
      <dgm:spPr/>
    </dgm:pt>
    <dgm:pt modelId="{8ABBF871-31C3-4614-9B08-23AAFE42EA5A}" type="pres">
      <dgm:prSet presAssocID="{3CC135F1-A5D3-4A61-85C7-D91AD8CCD363}" presName="parentTextBox" presStyleLbl="node1" presStyleIdx="0" presStyleCnt="3"/>
      <dgm:spPr/>
      <dgm:t>
        <a:bodyPr/>
        <a:lstStyle/>
        <a:p>
          <a:endParaRPr lang="fr-FR"/>
        </a:p>
      </dgm:t>
    </dgm:pt>
    <dgm:pt modelId="{F8172E7C-6529-42F9-B1BB-685A2492C8EA}" type="pres">
      <dgm:prSet presAssocID="{3CC135F1-A5D3-4A61-85C7-D91AD8CCD363}" presName="entireBox" presStyleLbl="node1" presStyleIdx="0" presStyleCnt="3"/>
      <dgm:spPr/>
      <dgm:t>
        <a:bodyPr/>
        <a:lstStyle/>
        <a:p>
          <a:endParaRPr lang="fr-FR"/>
        </a:p>
      </dgm:t>
    </dgm:pt>
    <dgm:pt modelId="{988A0B53-33C6-409C-B177-4A15E541D61F}" type="pres">
      <dgm:prSet presAssocID="{3CC135F1-A5D3-4A61-85C7-D91AD8CCD363}" presName="descendantBox" presStyleCnt="0"/>
      <dgm:spPr/>
    </dgm:pt>
    <dgm:pt modelId="{234F2422-9602-41B9-9FE7-389A5F947EC4}" type="pres">
      <dgm:prSet presAssocID="{60310E67-805E-4809-9541-BBC3DB50551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9C3ECB-D43D-4417-AA33-EE7F3593EF67}" type="pres">
      <dgm:prSet presAssocID="{B10442A9-9BBE-443E-A9E8-9E9D60C3D92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E0E251-1052-4441-AC4C-C5E289EB5129}" type="pres">
      <dgm:prSet presAssocID="{0116F64C-DF0D-413C-9B34-2AF41A1B0822}" presName="sp" presStyleCnt="0"/>
      <dgm:spPr/>
    </dgm:pt>
    <dgm:pt modelId="{007A33F7-101C-4A22-A55F-D3FDFF41A725}" type="pres">
      <dgm:prSet presAssocID="{043996FB-10FB-40D2-98FE-45754FEF41A0}" presName="arrowAndChildren" presStyleCnt="0"/>
      <dgm:spPr/>
    </dgm:pt>
    <dgm:pt modelId="{D0845D69-7301-4C9F-ABCF-6A1D3C2DB852}" type="pres">
      <dgm:prSet presAssocID="{043996FB-10FB-40D2-98FE-45754FEF41A0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0891FE5A-773F-40CF-929F-AC9049D69FAE}" type="pres">
      <dgm:prSet presAssocID="{043996FB-10FB-40D2-98FE-45754FEF41A0}" presName="arrow" presStyleLbl="node1" presStyleIdx="1" presStyleCnt="3"/>
      <dgm:spPr/>
      <dgm:t>
        <a:bodyPr/>
        <a:lstStyle/>
        <a:p>
          <a:endParaRPr lang="fr-FR"/>
        </a:p>
      </dgm:t>
    </dgm:pt>
    <dgm:pt modelId="{89961E31-9473-447D-A086-F07678203843}" type="pres">
      <dgm:prSet presAssocID="{043996FB-10FB-40D2-98FE-45754FEF41A0}" presName="descendantArrow" presStyleCnt="0"/>
      <dgm:spPr/>
    </dgm:pt>
    <dgm:pt modelId="{17B1C361-B155-4A94-8083-CF5C584CCA96}" type="pres">
      <dgm:prSet presAssocID="{9EE139F3-C190-4E21-A1BC-9AB19102007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C967AB-E912-42FB-B842-CC746FF16900}" type="pres">
      <dgm:prSet presAssocID="{65A7446A-12A3-4788-91CF-22BFC368F058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C4966A-DAE5-454D-8A9C-D7920379AEFD}" type="pres">
      <dgm:prSet presAssocID="{AA21EA29-228F-4F38-A5DD-767C58267D59}" presName="sp" presStyleCnt="0"/>
      <dgm:spPr/>
    </dgm:pt>
    <dgm:pt modelId="{C04A4104-C935-4AA7-8A0B-A32125C969D3}" type="pres">
      <dgm:prSet presAssocID="{6FC65096-746E-4506-B574-6D8AC0EBEB71}" presName="arrowAndChildren" presStyleCnt="0"/>
      <dgm:spPr/>
    </dgm:pt>
    <dgm:pt modelId="{68C3CD0B-7B50-4996-A77E-DF6174ABF87D}" type="pres">
      <dgm:prSet presAssocID="{6FC65096-746E-4506-B574-6D8AC0EBEB71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A998333A-BF72-4A7F-B3F0-A01C4E5D9D85}" type="pres">
      <dgm:prSet presAssocID="{6FC65096-746E-4506-B574-6D8AC0EBEB71}" presName="arrow" presStyleLbl="node1" presStyleIdx="2" presStyleCnt="3"/>
      <dgm:spPr/>
      <dgm:t>
        <a:bodyPr/>
        <a:lstStyle/>
        <a:p>
          <a:endParaRPr lang="fr-FR"/>
        </a:p>
      </dgm:t>
    </dgm:pt>
    <dgm:pt modelId="{2DEF5D82-61EB-4E09-8E4E-BFD10ED71B11}" type="pres">
      <dgm:prSet presAssocID="{6FC65096-746E-4506-B574-6D8AC0EBEB71}" presName="descendantArrow" presStyleCnt="0"/>
      <dgm:spPr/>
    </dgm:pt>
    <dgm:pt modelId="{B7DAFE43-898A-4B9D-838C-DF5A6BD1C23E}" type="pres">
      <dgm:prSet presAssocID="{429B97EA-D8C2-40F7-AE1C-9E44E6C4078A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77C96B-A29C-4B6A-94E3-1555F92688DE}" type="pres">
      <dgm:prSet presAssocID="{ED9D796E-7870-4A2B-BB16-135F4A36F47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D1057A0-8DE6-4879-A767-4CE1C816C408}" srcId="{0D43659D-8C27-4064-A792-5C568215BE56}" destId="{6FC65096-746E-4506-B574-6D8AC0EBEB71}" srcOrd="0" destOrd="0" parTransId="{66235035-19F0-408D-B65A-932201E6EDFA}" sibTransId="{AA21EA29-228F-4F38-A5DD-767C58267D59}"/>
    <dgm:cxn modelId="{C13DEA0B-FEFD-4BA5-80A3-99EBD46698BC}" type="presOf" srcId="{ED9D796E-7870-4A2B-BB16-135F4A36F476}" destId="{AD77C96B-A29C-4B6A-94E3-1555F92688DE}" srcOrd="0" destOrd="0" presId="urn:microsoft.com/office/officeart/2005/8/layout/process4"/>
    <dgm:cxn modelId="{A138F5E4-7BD7-44EF-8786-CD556DA4B75F}" type="presOf" srcId="{6FC65096-746E-4506-B574-6D8AC0EBEB71}" destId="{A998333A-BF72-4A7F-B3F0-A01C4E5D9D85}" srcOrd="1" destOrd="0" presId="urn:microsoft.com/office/officeart/2005/8/layout/process4"/>
    <dgm:cxn modelId="{7A45FE0C-367A-462C-86AC-1B1191D70047}" type="presOf" srcId="{429B97EA-D8C2-40F7-AE1C-9E44E6C4078A}" destId="{B7DAFE43-898A-4B9D-838C-DF5A6BD1C23E}" srcOrd="0" destOrd="0" presId="urn:microsoft.com/office/officeart/2005/8/layout/process4"/>
    <dgm:cxn modelId="{B1A54682-3475-4AA9-94FB-A89F22955068}" srcId="{043996FB-10FB-40D2-98FE-45754FEF41A0}" destId="{9EE139F3-C190-4E21-A1BC-9AB19102007D}" srcOrd="0" destOrd="0" parTransId="{1722B1F9-7953-445A-B707-6AC1FD0856B1}" sibTransId="{FD5075AE-8A25-409D-BAA5-FAD17A78049B}"/>
    <dgm:cxn modelId="{E93D80CF-1505-4D5E-9684-0096DA723F60}" srcId="{6FC65096-746E-4506-B574-6D8AC0EBEB71}" destId="{429B97EA-D8C2-40F7-AE1C-9E44E6C4078A}" srcOrd="0" destOrd="0" parTransId="{88417CF4-DE72-4DF1-A043-3A8DFB0CCFA1}" sibTransId="{95F1ACE9-80BC-42C0-8A88-BDEFBE29EDC4}"/>
    <dgm:cxn modelId="{16E686B2-1AEE-4F40-85CD-212368E4772D}" type="presOf" srcId="{3CC135F1-A5D3-4A61-85C7-D91AD8CCD363}" destId="{8ABBF871-31C3-4614-9B08-23AAFE42EA5A}" srcOrd="0" destOrd="0" presId="urn:microsoft.com/office/officeart/2005/8/layout/process4"/>
    <dgm:cxn modelId="{F0FF5530-BAED-461C-977D-4C3A41524C0B}" srcId="{3CC135F1-A5D3-4A61-85C7-D91AD8CCD363}" destId="{B10442A9-9BBE-443E-A9E8-9E9D60C3D927}" srcOrd="1" destOrd="0" parTransId="{DA142551-9EF0-4EC9-8DC6-C6F975B98C88}" sibTransId="{AF2665A2-B754-44F1-A6D8-58C6BF2DF323}"/>
    <dgm:cxn modelId="{8B32B77F-FD70-48E7-BEB2-AC3D62DA9D6E}" type="presOf" srcId="{043996FB-10FB-40D2-98FE-45754FEF41A0}" destId="{D0845D69-7301-4C9F-ABCF-6A1D3C2DB852}" srcOrd="0" destOrd="0" presId="urn:microsoft.com/office/officeart/2005/8/layout/process4"/>
    <dgm:cxn modelId="{8C156051-E4B4-492A-9BE7-E526A451C0C7}" type="presOf" srcId="{3CC135F1-A5D3-4A61-85C7-D91AD8CCD363}" destId="{F8172E7C-6529-42F9-B1BB-685A2492C8EA}" srcOrd="1" destOrd="0" presId="urn:microsoft.com/office/officeart/2005/8/layout/process4"/>
    <dgm:cxn modelId="{6E245F55-E2EC-47AF-812C-89C7C1F94DA8}" srcId="{3CC135F1-A5D3-4A61-85C7-D91AD8CCD363}" destId="{60310E67-805E-4809-9541-BBC3DB505512}" srcOrd="0" destOrd="0" parTransId="{773F88A2-9401-4AF6-A967-7D77A1F339F4}" sibTransId="{BE39DB75-973D-4E6D-B6FF-6FC36658A7E6}"/>
    <dgm:cxn modelId="{C36BC42A-5C3E-40F5-8B75-E08690CF5B88}" srcId="{0D43659D-8C27-4064-A792-5C568215BE56}" destId="{3CC135F1-A5D3-4A61-85C7-D91AD8CCD363}" srcOrd="2" destOrd="0" parTransId="{61C64FA1-6CE1-4B2D-8411-9BF6800127B0}" sibTransId="{DACCF629-5073-417C-A4ED-887B769778D1}"/>
    <dgm:cxn modelId="{F169024B-A832-45C3-B185-96F6B59C38B1}" srcId="{6FC65096-746E-4506-B574-6D8AC0EBEB71}" destId="{ED9D796E-7870-4A2B-BB16-135F4A36F476}" srcOrd="1" destOrd="0" parTransId="{FC6513ED-45FC-44A7-9740-19A46492A110}" sibTransId="{F6CB6590-DF6D-48F2-A0FD-6311D351CD31}"/>
    <dgm:cxn modelId="{02B7CF44-6252-4569-BF34-D0D780BDDF39}" srcId="{0D43659D-8C27-4064-A792-5C568215BE56}" destId="{043996FB-10FB-40D2-98FE-45754FEF41A0}" srcOrd="1" destOrd="0" parTransId="{BAD02EBF-29AF-4B41-A101-863CBD3139D9}" sibTransId="{0116F64C-DF0D-413C-9B34-2AF41A1B0822}"/>
    <dgm:cxn modelId="{A83C008E-6E67-4E4F-AF7E-AA2E9B6CA758}" type="presOf" srcId="{9EE139F3-C190-4E21-A1BC-9AB19102007D}" destId="{17B1C361-B155-4A94-8083-CF5C584CCA96}" srcOrd="0" destOrd="0" presId="urn:microsoft.com/office/officeart/2005/8/layout/process4"/>
    <dgm:cxn modelId="{6BE9FB9A-20EC-4594-979B-881963846DB2}" type="presOf" srcId="{B10442A9-9BBE-443E-A9E8-9E9D60C3D927}" destId="{EF9C3ECB-D43D-4417-AA33-EE7F3593EF67}" srcOrd="0" destOrd="0" presId="urn:microsoft.com/office/officeart/2005/8/layout/process4"/>
    <dgm:cxn modelId="{9D4DEA70-BFD0-41F5-AC77-ECB10B29C28C}" type="presOf" srcId="{6FC65096-746E-4506-B574-6D8AC0EBEB71}" destId="{68C3CD0B-7B50-4996-A77E-DF6174ABF87D}" srcOrd="0" destOrd="0" presId="urn:microsoft.com/office/officeart/2005/8/layout/process4"/>
    <dgm:cxn modelId="{364D1B55-B632-49BA-B3AB-020C809783CA}" type="presOf" srcId="{0D43659D-8C27-4064-A792-5C568215BE56}" destId="{83DD290C-67BB-4A91-B75C-A81ACDAD9495}" srcOrd="0" destOrd="0" presId="urn:microsoft.com/office/officeart/2005/8/layout/process4"/>
    <dgm:cxn modelId="{474E740B-DEDB-4DC8-8019-7552CBE5B5E5}" type="presOf" srcId="{65A7446A-12A3-4788-91CF-22BFC368F058}" destId="{C3C967AB-E912-42FB-B842-CC746FF16900}" srcOrd="0" destOrd="0" presId="urn:microsoft.com/office/officeart/2005/8/layout/process4"/>
    <dgm:cxn modelId="{2D244AE8-6826-4BF8-8A80-C21C76487E16}" srcId="{043996FB-10FB-40D2-98FE-45754FEF41A0}" destId="{65A7446A-12A3-4788-91CF-22BFC368F058}" srcOrd="1" destOrd="0" parTransId="{B731A402-C1B5-46AE-A008-0DB3F403EA72}" sibTransId="{67A8FBB0-DEBE-482C-8D81-FB49BF7FF388}"/>
    <dgm:cxn modelId="{DFFDD0F0-1E50-4A8D-9217-D23B0A52738A}" type="presOf" srcId="{60310E67-805E-4809-9541-BBC3DB505512}" destId="{234F2422-9602-41B9-9FE7-389A5F947EC4}" srcOrd="0" destOrd="0" presId="urn:microsoft.com/office/officeart/2005/8/layout/process4"/>
    <dgm:cxn modelId="{1469F793-065E-4A6F-9EA4-4883ADBCFE1D}" type="presOf" srcId="{043996FB-10FB-40D2-98FE-45754FEF41A0}" destId="{0891FE5A-773F-40CF-929F-AC9049D69FAE}" srcOrd="1" destOrd="0" presId="urn:microsoft.com/office/officeart/2005/8/layout/process4"/>
    <dgm:cxn modelId="{5BCD8F51-2167-4062-B526-68E49325F6B3}" type="presParOf" srcId="{83DD290C-67BB-4A91-B75C-A81ACDAD9495}" destId="{6A04F0F3-7ADA-4C91-8F7E-8EBCCF9DC3D5}" srcOrd="0" destOrd="0" presId="urn:microsoft.com/office/officeart/2005/8/layout/process4"/>
    <dgm:cxn modelId="{D41CE5BE-44F4-4854-AABD-D10D6EDC4ACE}" type="presParOf" srcId="{6A04F0F3-7ADA-4C91-8F7E-8EBCCF9DC3D5}" destId="{8ABBF871-31C3-4614-9B08-23AAFE42EA5A}" srcOrd="0" destOrd="0" presId="urn:microsoft.com/office/officeart/2005/8/layout/process4"/>
    <dgm:cxn modelId="{E688FB9C-C540-402D-8E3C-112A6E27DFA3}" type="presParOf" srcId="{6A04F0F3-7ADA-4C91-8F7E-8EBCCF9DC3D5}" destId="{F8172E7C-6529-42F9-B1BB-685A2492C8EA}" srcOrd="1" destOrd="0" presId="urn:microsoft.com/office/officeart/2005/8/layout/process4"/>
    <dgm:cxn modelId="{F03C524E-65D9-483D-ADB1-6B3C545C2A2B}" type="presParOf" srcId="{6A04F0F3-7ADA-4C91-8F7E-8EBCCF9DC3D5}" destId="{988A0B53-33C6-409C-B177-4A15E541D61F}" srcOrd="2" destOrd="0" presId="urn:microsoft.com/office/officeart/2005/8/layout/process4"/>
    <dgm:cxn modelId="{DE5500ED-052D-49DE-A810-6103681EE02E}" type="presParOf" srcId="{988A0B53-33C6-409C-B177-4A15E541D61F}" destId="{234F2422-9602-41B9-9FE7-389A5F947EC4}" srcOrd="0" destOrd="0" presId="urn:microsoft.com/office/officeart/2005/8/layout/process4"/>
    <dgm:cxn modelId="{20D7D2F7-49F8-4B9E-BE4D-986863C9C544}" type="presParOf" srcId="{988A0B53-33C6-409C-B177-4A15E541D61F}" destId="{EF9C3ECB-D43D-4417-AA33-EE7F3593EF67}" srcOrd="1" destOrd="0" presId="urn:microsoft.com/office/officeart/2005/8/layout/process4"/>
    <dgm:cxn modelId="{29C672E8-A028-44F1-A080-C4BBED11E38B}" type="presParOf" srcId="{83DD290C-67BB-4A91-B75C-A81ACDAD9495}" destId="{ECE0E251-1052-4441-AC4C-C5E289EB5129}" srcOrd="1" destOrd="0" presId="urn:microsoft.com/office/officeart/2005/8/layout/process4"/>
    <dgm:cxn modelId="{8C54C4D8-82C5-45FF-9357-387E5AA338F8}" type="presParOf" srcId="{83DD290C-67BB-4A91-B75C-A81ACDAD9495}" destId="{007A33F7-101C-4A22-A55F-D3FDFF41A725}" srcOrd="2" destOrd="0" presId="urn:microsoft.com/office/officeart/2005/8/layout/process4"/>
    <dgm:cxn modelId="{65CC7198-33C9-4174-A1E5-A6B490036AB4}" type="presParOf" srcId="{007A33F7-101C-4A22-A55F-D3FDFF41A725}" destId="{D0845D69-7301-4C9F-ABCF-6A1D3C2DB852}" srcOrd="0" destOrd="0" presId="urn:microsoft.com/office/officeart/2005/8/layout/process4"/>
    <dgm:cxn modelId="{D907232F-9A78-4CF3-8939-46DADC683010}" type="presParOf" srcId="{007A33F7-101C-4A22-A55F-D3FDFF41A725}" destId="{0891FE5A-773F-40CF-929F-AC9049D69FAE}" srcOrd="1" destOrd="0" presId="urn:microsoft.com/office/officeart/2005/8/layout/process4"/>
    <dgm:cxn modelId="{CBB51395-BA51-4E7E-BD17-14D56A1E399B}" type="presParOf" srcId="{007A33F7-101C-4A22-A55F-D3FDFF41A725}" destId="{89961E31-9473-447D-A086-F07678203843}" srcOrd="2" destOrd="0" presId="urn:microsoft.com/office/officeart/2005/8/layout/process4"/>
    <dgm:cxn modelId="{19030243-AE2D-4F1B-B833-0D091DC756EE}" type="presParOf" srcId="{89961E31-9473-447D-A086-F07678203843}" destId="{17B1C361-B155-4A94-8083-CF5C584CCA96}" srcOrd="0" destOrd="0" presId="urn:microsoft.com/office/officeart/2005/8/layout/process4"/>
    <dgm:cxn modelId="{0A9B22D9-8CE6-4046-A24C-6609AB5F427C}" type="presParOf" srcId="{89961E31-9473-447D-A086-F07678203843}" destId="{C3C967AB-E912-42FB-B842-CC746FF16900}" srcOrd="1" destOrd="0" presId="urn:microsoft.com/office/officeart/2005/8/layout/process4"/>
    <dgm:cxn modelId="{F9A0AA92-8F57-40EF-B011-644C184287FA}" type="presParOf" srcId="{83DD290C-67BB-4A91-B75C-A81ACDAD9495}" destId="{62C4966A-DAE5-454D-8A9C-D7920379AEFD}" srcOrd="3" destOrd="0" presId="urn:microsoft.com/office/officeart/2005/8/layout/process4"/>
    <dgm:cxn modelId="{D457FA34-0B89-4724-9642-752E084B327C}" type="presParOf" srcId="{83DD290C-67BB-4A91-B75C-A81ACDAD9495}" destId="{C04A4104-C935-4AA7-8A0B-A32125C969D3}" srcOrd="4" destOrd="0" presId="urn:microsoft.com/office/officeart/2005/8/layout/process4"/>
    <dgm:cxn modelId="{94988258-4615-4284-A460-B8B08333A9C8}" type="presParOf" srcId="{C04A4104-C935-4AA7-8A0B-A32125C969D3}" destId="{68C3CD0B-7B50-4996-A77E-DF6174ABF87D}" srcOrd="0" destOrd="0" presId="urn:microsoft.com/office/officeart/2005/8/layout/process4"/>
    <dgm:cxn modelId="{1CB5755F-805D-47C4-8B4C-78B260B98781}" type="presParOf" srcId="{C04A4104-C935-4AA7-8A0B-A32125C969D3}" destId="{A998333A-BF72-4A7F-B3F0-A01C4E5D9D85}" srcOrd="1" destOrd="0" presId="urn:microsoft.com/office/officeart/2005/8/layout/process4"/>
    <dgm:cxn modelId="{5DD3E41E-E642-459B-9FFF-99B645092524}" type="presParOf" srcId="{C04A4104-C935-4AA7-8A0B-A32125C969D3}" destId="{2DEF5D82-61EB-4E09-8E4E-BFD10ED71B11}" srcOrd="2" destOrd="0" presId="urn:microsoft.com/office/officeart/2005/8/layout/process4"/>
    <dgm:cxn modelId="{F2AFCAF9-551C-4FE1-B163-332F49E6DBDB}" type="presParOf" srcId="{2DEF5D82-61EB-4E09-8E4E-BFD10ED71B11}" destId="{B7DAFE43-898A-4B9D-838C-DF5A6BD1C23E}" srcOrd="0" destOrd="0" presId="urn:microsoft.com/office/officeart/2005/8/layout/process4"/>
    <dgm:cxn modelId="{41BFA7DE-F72C-41B9-A308-D6148FB21478}" type="presParOf" srcId="{2DEF5D82-61EB-4E09-8E4E-BFD10ED71B11}" destId="{AD77C96B-A29C-4B6A-94E3-1555F92688D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BF75B-611E-4B5D-8D97-11BA285C9198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B8CC9-1D8B-4B82-8CA8-38A11E5AC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94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B8CC9-1D8B-4B82-8CA8-38A11E5AC6D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585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B8CC9-1D8B-4B82-8CA8-38A11E5AC6D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1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064-8C05-4B59-9834-0D5ED55618F0}" type="datetime1">
              <a:rPr lang="fr-FR" smtClean="0"/>
              <a:t>03/01/2017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AFE8-19BC-45FE-A020-D19084CD9930}" type="datetime1">
              <a:rPr lang="fr-FR" smtClean="0"/>
              <a:t>03/01/2017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C3FB-348F-4DC0-94AA-7BF4056B3E00}" type="datetime1">
              <a:rPr lang="fr-FR" smtClean="0"/>
              <a:t>03/01/2017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8F77-C4AF-415B-B775-E1F0659052AB}" type="datetime1">
              <a:rPr lang="fr-FR" smtClean="0"/>
              <a:t>03/01/2017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774-CD19-442F-8919-ED25A1C3B114}" type="datetime1">
              <a:rPr lang="fr-FR" smtClean="0"/>
              <a:t>03/01/2017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FA20-D5EC-4F3A-8177-515C54E09B08}" type="datetime1">
              <a:rPr lang="fr-FR" smtClean="0"/>
              <a:t>03/01/2017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7DFB-A8BA-4030-A836-2483D1C9E99D}" type="datetime1">
              <a:rPr lang="fr-FR" smtClean="0"/>
              <a:t>03/01/2017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0CAC-8A2F-41CC-891B-051C51B641F0}" type="datetime1">
              <a:rPr lang="fr-FR" smtClean="0"/>
              <a:t>03/01/2017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5FE4-7894-42AC-9AB7-2F57F2CB5BDD}" type="datetime1">
              <a:rPr lang="fr-FR" smtClean="0"/>
              <a:t>03/01/2017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3E66-9621-4DEE-8B51-05B5CA1BBEB0}" type="datetime1">
              <a:rPr lang="fr-FR" smtClean="0"/>
              <a:t>03/01/2017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9C88-D338-4CCD-869A-F4EE64CE79FB}" type="datetime1">
              <a:rPr lang="fr-FR" smtClean="0"/>
              <a:t>03/01/2017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EAF0B4A-E7B2-419C-8A57-1DC27ACE5EC8}" type="datetime1">
              <a:rPr lang="fr-FR" smtClean="0"/>
              <a:t>03/01/2017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695D86-ECFE-4192-B760-78039E702BC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-387424"/>
            <a:ext cx="7772400" cy="4267200"/>
          </a:xfrm>
        </p:spPr>
        <p:txBody>
          <a:bodyPr/>
          <a:lstStyle/>
          <a:p>
            <a:r>
              <a:rPr lang="fr-FR" sz="6000" dirty="0" smtClean="0"/>
              <a:t>Rupture biographique dans la maladie chronique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192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Le cas de la neurostimulation chez les patients parkinsoniens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3851920" y="587727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Elsa GISQUET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38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Quelle autonomie ?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Les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corps hybridés font l’objet de négociations avec les médecins </a:t>
            </a:r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La technique ne produit pas nécessairement une libération (</a:t>
            </a:r>
            <a:r>
              <a:rPr lang="fr-FR" dirty="0" err="1" smtClean="0">
                <a:solidFill>
                  <a:schemeClr val="tx1"/>
                </a:solidFill>
                <a:latin typeface="+mn-lt"/>
              </a:rPr>
              <a:t>cf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n-lt"/>
              </a:rPr>
              <a:t>Haraway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fr-FR" dirty="0">
                <a:solidFill>
                  <a:schemeClr val="tx1"/>
                </a:solidFill>
                <a:latin typeface="+mn-lt"/>
              </a:rPr>
              <a:t>L’autonomie doit être regardée à travers le prisme des configurations locales. </a:t>
            </a:r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C’est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la notion même d’autonomie qui est à interroger. </a:t>
            </a:r>
          </a:p>
        </p:txBody>
      </p:sp>
    </p:spTree>
    <p:extLst>
      <p:ext uri="{BB962C8B-B14F-4D97-AF65-F5344CB8AC3E}">
        <p14:creationId xmlns:p14="http://schemas.microsoft.com/office/powerpoint/2010/main" val="26282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Ne pas sous-estimer la rupture que créé une amélioration significative et fulgurante dans la trajectoire de maladie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Accompagner les nouvelles technologies dans la trajectoire des patients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Prendre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compte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les variations locales qui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expliquent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le gap entre les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recommandations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nationales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et les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pratiques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médicales</a:t>
            </a:r>
            <a:endParaRPr lang="fr-F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45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7280" y="0"/>
            <a:ext cx="6491064" cy="1600200"/>
          </a:xfrm>
        </p:spPr>
        <p:txBody>
          <a:bodyPr/>
          <a:lstStyle/>
          <a:p>
            <a:r>
              <a:rPr lang="fr-FR" sz="4400" dirty="0" smtClean="0"/>
              <a:t>Les nouvelles technologies en santé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Un questionnement sociologique : </a:t>
            </a:r>
          </a:p>
          <a:p>
            <a:pPr>
              <a:spcBef>
                <a:spcPts val="180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Vers une technicisation des soins ? (Timmermans) / Humanisation, dévouement</a:t>
            </a:r>
          </a:p>
          <a:p>
            <a:pPr>
              <a:spcBef>
                <a:spcPts val="180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Le « tout social » (A. Strauss) / La technologie en action (</a:t>
            </a:r>
            <a:r>
              <a:rPr lang="fr-FR" dirty="0" err="1" smtClean="0">
                <a:solidFill>
                  <a:schemeClr val="tx1"/>
                </a:solidFill>
                <a:latin typeface="+mn-lt"/>
              </a:rPr>
              <a:t>Latour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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La façon dont des systèmes partagés de règles, valeurs et techniques orientent l’appropriation d’une innovation médicale (empirique).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03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L’irruption d’une nouvelle technologie dans la maladie de Parkinson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 descr="DB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2381250" cy="3219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4355976" y="3068960"/>
            <a:ext cx="3600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Evaluations sur un plan médical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Motrices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Cognitives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Psychiatriques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97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L’approche sociologique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Ce que produit cette nouvelle technologie dans la gestion de la maladie chronique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Comment se traduit localement cette nouvelle technologie ? 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Entretiens auprès des malades et médecins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</a:rPr>
              <a:t>Observations des consultations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Dans </a:t>
            </a:r>
            <a:r>
              <a:rPr lang="fr-FR" dirty="0">
                <a:solidFill>
                  <a:schemeClr val="tx1"/>
                </a:solidFill>
              </a:rPr>
              <a:t>2 centres </a:t>
            </a:r>
            <a:r>
              <a:rPr lang="fr-FR" dirty="0" smtClean="0">
                <a:solidFill>
                  <a:schemeClr val="tx1"/>
                </a:solidFill>
              </a:rPr>
              <a:t>hospitaliers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6632"/>
            <a:ext cx="8229600" cy="1600200"/>
          </a:xfrm>
        </p:spPr>
        <p:txBody>
          <a:bodyPr/>
          <a:lstStyle/>
          <a:p>
            <a:r>
              <a:rPr lang="fr-FR" sz="4000" dirty="0" smtClean="0"/>
              <a:t>Perte de contrôle dans la gestion de la maladie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Libérés de la contrainte médicamenteuse à heure fixe</a:t>
            </a:r>
          </a:p>
          <a:p>
            <a:endParaRPr lang="fr-FR" dirty="0">
              <a:solidFill>
                <a:schemeClr val="tx1"/>
              </a:solidFill>
              <a:latin typeface="+mn-lt"/>
            </a:endParaRPr>
          </a:p>
          <a:p>
            <a:endParaRPr lang="fr-FR" dirty="0">
              <a:solidFill>
                <a:schemeClr val="tx1"/>
              </a:solidFill>
              <a:latin typeface="+mn-lt"/>
            </a:endParaRPr>
          </a:p>
          <a:p>
            <a:r>
              <a:rPr lang="fr-FR" dirty="0">
                <a:solidFill>
                  <a:schemeClr val="tx1"/>
                </a:solidFill>
                <a:latin typeface="+mn-lt"/>
              </a:rPr>
              <a:t>Ne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peuvent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plus « négocier » avec la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maladie (manière d’être actif)</a:t>
            </a:r>
          </a:p>
          <a:p>
            <a:endParaRPr lang="fr-FR" dirty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Un paradoxe apparent : une plus grande dépendance au monde médical</a:t>
            </a:r>
          </a:p>
        </p:txBody>
      </p:sp>
    </p:spTree>
    <p:extLst>
      <p:ext uri="{BB962C8B-B14F-4D97-AF65-F5344CB8AC3E}">
        <p14:creationId xmlns:p14="http://schemas.microsoft.com/office/powerpoint/2010/main" val="42851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Perte de contrôle sur soi-même 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91264" cy="3301827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L’impression d’être un être hybride</a:t>
            </a:r>
          </a:p>
          <a:p>
            <a:endParaRPr lang="fr-FR" dirty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Image sociale / Image de soi-même = ne se reconnaissent plus</a:t>
            </a:r>
          </a:p>
          <a:p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Que peut-on attendre de cette technique ? Quelles expectatives ?</a:t>
            </a:r>
          </a:p>
          <a:p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Le combat contre la maladie / bilan des années écoulées</a:t>
            </a:r>
            <a:endParaRPr lang="fr-F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1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Une rupture biographique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7240" y="2935485"/>
            <a:ext cx="7931224" cy="3157811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L’entrée dans la maladie chronique  (</a:t>
            </a:r>
            <a:r>
              <a:rPr lang="fr-FR" dirty="0" err="1" smtClean="0">
                <a:solidFill>
                  <a:schemeClr val="tx1"/>
                </a:solidFill>
                <a:latin typeface="+mn-lt"/>
              </a:rPr>
              <a:t>Charmaz</a:t>
            </a:r>
            <a:r>
              <a:rPr lang="fr-FR" smtClean="0">
                <a:solidFill>
                  <a:schemeClr val="tx1"/>
                </a:solidFill>
                <a:latin typeface="+mn-lt"/>
              </a:rPr>
              <a:t>, Bury)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endParaRPr lang="fr-FR" dirty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La rupture </a:t>
            </a:r>
            <a:r>
              <a:rPr lang="fr-FR" b="1" dirty="0" smtClean="0">
                <a:solidFill>
                  <a:schemeClr val="tx1"/>
                </a:solidFill>
                <a:latin typeface="+mn-lt"/>
              </a:rPr>
              <a:t>dans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la maladie chronique</a:t>
            </a:r>
          </a:p>
          <a:p>
            <a:endParaRPr lang="fr-FR" dirty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Le refuge dans le paradigme biomédical</a:t>
            </a:r>
            <a:endParaRPr lang="fr-F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3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763488"/>
            <a:ext cx="8229600" cy="1600200"/>
          </a:xfrm>
        </p:spPr>
        <p:txBody>
          <a:bodyPr/>
          <a:lstStyle/>
          <a:p>
            <a:r>
              <a:rPr lang="fr-FR" sz="2400" b="1" dirty="0" smtClean="0"/>
              <a:t>Traduction locale des nouvelles technologies médicales</a:t>
            </a:r>
            <a:endParaRPr lang="fr-FR" sz="24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220046"/>
              </p:ext>
            </p:extLst>
          </p:nvPr>
        </p:nvGraphicFramePr>
        <p:xfrm>
          <a:off x="278551" y="1063432"/>
          <a:ext cx="8640960" cy="48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e 5"/>
          <p:cNvGrpSpPr/>
          <p:nvPr/>
        </p:nvGrpSpPr>
        <p:grpSpPr>
          <a:xfrm>
            <a:off x="228640" y="5561756"/>
            <a:ext cx="4571998" cy="1035197"/>
            <a:chOff x="0" y="1676880"/>
            <a:chExt cx="4114799" cy="373478"/>
          </a:xfrm>
        </p:grpSpPr>
        <p:sp>
          <p:nvSpPr>
            <p:cNvPr id="7" name="Rectangle 6"/>
            <p:cNvSpPr/>
            <p:nvPr/>
          </p:nvSpPr>
          <p:spPr>
            <a:xfrm>
              <a:off x="0" y="1676880"/>
              <a:ext cx="4114799" cy="37347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1676880"/>
              <a:ext cx="4114799" cy="3734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25400" rIns="14224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599031" y="5561756"/>
            <a:ext cx="4368785" cy="1035197"/>
            <a:chOff x="4114800" y="2913791"/>
            <a:chExt cx="4114799" cy="373478"/>
          </a:xfrm>
        </p:grpSpPr>
        <p:sp>
          <p:nvSpPr>
            <p:cNvPr id="10" name="Rectangle 9"/>
            <p:cNvSpPr/>
            <p:nvPr/>
          </p:nvSpPr>
          <p:spPr>
            <a:xfrm>
              <a:off x="4114800" y="2913791"/>
              <a:ext cx="4114799" cy="37347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114800" y="2913791"/>
              <a:ext cx="4114799" cy="3734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25400" rIns="14224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 dirty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570423" y="5493105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Comme avant la maladie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Accompagnement au cas par cas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832214" y="5493105"/>
            <a:ext cx="413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Standardisation prise en charge 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Y compris conséquences sociales de la maladie</a:t>
            </a:r>
            <a:endParaRPr lang="fr-FR" sz="2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96182" y="3946366"/>
            <a:ext cx="4341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dirty="0" smtClean="0"/>
              <a:t>- Se </a:t>
            </a:r>
            <a:r>
              <a:rPr lang="fr-FR" sz="2000" dirty="0"/>
              <a:t>conforme aux recommandations</a:t>
            </a:r>
          </a:p>
          <a:p>
            <a:pPr lvl="0"/>
            <a:r>
              <a:rPr lang="fr-FR" sz="2000" dirty="0"/>
              <a:t>- Exception « compassion »</a:t>
            </a:r>
          </a:p>
        </p:txBody>
      </p:sp>
    </p:spTree>
    <p:extLst>
      <p:ext uri="{BB962C8B-B14F-4D97-AF65-F5344CB8AC3E}">
        <p14:creationId xmlns:p14="http://schemas.microsoft.com/office/powerpoint/2010/main" val="804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31440"/>
            <a:ext cx="8229600" cy="1600200"/>
          </a:xfrm>
        </p:spPr>
        <p:txBody>
          <a:bodyPr/>
          <a:lstStyle/>
          <a:p>
            <a:r>
              <a:rPr lang="fr-FR" sz="3200" dirty="0"/>
              <a:t>Une expérience qui </a:t>
            </a:r>
            <a:r>
              <a:rPr lang="fr-FR" sz="3200" dirty="0" smtClean="0"/>
              <a:t>varie pour le patient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3236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4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345</TotalTime>
  <Words>381</Words>
  <Application>Microsoft Office PowerPoint</Application>
  <PresentationFormat>Affichage à l'écran (4:3)</PresentationFormat>
  <Paragraphs>87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Palatino Linotype</vt:lpstr>
      <vt:lpstr>Wingdings</vt:lpstr>
      <vt:lpstr>Exécutif</vt:lpstr>
      <vt:lpstr>Rupture biographique dans la maladie chronique</vt:lpstr>
      <vt:lpstr>Les nouvelles technologies en santé</vt:lpstr>
      <vt:lpstr>L’irruption d’une nouvelle technologie dans la maladie de Parkinson</vt:lpstr>
      <vt:lpstr>L’approche sociologique </vt:lpstr>
      <vt:lpstr>Perte de contrôle dans la gestion de la maladie</vt:lpstr>
      <vt:lpstr>Perte de contrôle sur soi-même </vt:lpstr>
      <vt:lpstr>Une rupture biographique</vt:lpstr>
      <vt:lpstr>Traduction locale des nouvelles technologies médicales</vt:lpstr>
      <vt:lpstr>Une expérience qui varie pour le patient</vt:lpstr>
      <vt:lpstr>Quelle autonomie ?</vt:lpstr>
      <vt:lpstr>Conclusion</vt:lpstr>
    </vt:vector>
  </TitlesOfParts>
  <Company>IRSN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Rupture biographique dans la maladie</dc:title>
  <dc:creator>GISQUET Elsa</dc:creator>
  <cp:lastModifiedBy>Marie Derre</cp:lastModifiedBy>
  <cp:revision>31</cp:revision>
  <dcterms:created xsi:type="dcterms:W3CDTF">2016-12-01T12:43:05Z</dcterms:created>
  <dcterms:modified xsi:type="dcterms:W3CDTF">2017-01-03T13:03:08Z</dcterms:modified>
</cp:coreProperties>
</file>